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20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999CD6-87AB-4F76-A31E-E5A5887A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A7FD734-B5DF-405B-9A21-D731C83BF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74FE07D-EDCC-4D0F-9067-7E4F42D5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865A793-3865-4D15-984A-1D4B91AD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386285-4794-482E-ACD0-5643E82A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017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9FCF6E-D993-4183-8ACA-D4A6714C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DE83520-3274-4544-9AE9-410D51B26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38EE918-7958-44F2-A4D3-673FD223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5BD4C5A-2E9D-4CF7-A4E3-ABE5FBBE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BD9B556-3F63-45FE-97B4-E1B75903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553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0A161BA-C613-4ED6-A870-882E5C6C2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E054D27-D1D4-43BE-B238-8D948BC4D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A1C7F24-73CC-43AC-A451-BDCE00A8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6A8355A-5E8A-42FB-A647-A302844F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9D4B007-939C-4D4C-B8BC-DC245A1B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597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37C1B8-40DF-43C2-963D-15E9C44C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FDBD09-53F6-4AA0-AFF3-819871AF8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4F9BA42-FDCB-45C9-9148-20D27880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AD9E8C-FF51-4B8F-9F73-C0345F3F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F47A92D-0AC1-48A3-8E81-4417BB08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179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E86D43-A844-4FD3-ADD5-6131D645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A2364C0-9B0F-41AA-B38A-03B1662B9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5274F10-C249-414E-8406-C0A8047C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84933B5-FFF7-4DF4-BDB1-A71482D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72DF25-57CA-4D2A-B437-D82D424D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014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590E7F-3533-4DDA-8FF2-2F1B60EC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2E68FA-F798-4D12-B97F-7891C09C5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01CF83D-2522-4F1A-9A74-5E7CFF32C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7C62DBE-F599-4E2C-951B-1FADB7A7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B7D871-4F22-41D7-A130-8EC609B3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40EACDE-9F3F-43D7-9B85-5E6FAFBC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63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38CE59-DAB6-4F89-8B27-9216F1DF1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ABC8712-E95B-498A-A430-831B9EA71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086FF0F-CE91-4933-A2AC-77F8D54EF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C75398F-8D1F-4238-9F7E-E17CD35B8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EFDA239-6E57-4A47-BFF6-D03E57486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AAD1E82-695F-4A91-8549-06000304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634EA4F-707B-4A76-AA82-B8137404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2C34EEF-7965-4CA2-88C1-084F08DF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275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991B84-AF2D-453C-81DC-1D9B8B3F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23D39E3-1499-40E7-9E9D-998A1F79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E6EC616-85AD-48DB-9310-9B3F1718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4DCAA10-92D7-470F-ADD9-7F022AD1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506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A108749-52AE-475A-A35B-9E3FB913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4345736-A54C-4806-9E25-8B444FBC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CB52A72-3186-4F4D-BE42-7755C23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383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408161-0349-4DFE-B3A6-E906B9D8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E7A14A-8296-4CAE-89F4-532BD908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5E9DBBE-80DA-4C44-B4F7-8F3604EE1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35746A2-CC85-48B3-94B6-A1311DFE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28550EA-52F8-4327-AF33-DAB3BE7C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AEA994F-2B13-4993-AB5D-84375E60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24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538CC8-85B1-41AC-8D02-4A78FC3A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711DBDF-9C44-46DC-A709-A8112383A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A865CB9-9554-4676-AE8E-495BA32FA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115C7E5-56F6-47B9-B6A7-A0819DCA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3F46D04-0E38-4874-9ADF-D7C5EA4A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723220-36C9-470F-BA87-103D007A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00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C85B87A-D863-4D96-8C82-B5E6915D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77F8A69-93F6-4A94-A543-DCC15FDA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B01728-EF8F-402C-8602-547BE2655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2C31C-A0E0-482A-89A2-EFD650F93252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386DCD1-A1FE-4F57-8F3D-8A61746D8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EAB2DDC-5AB3-415A-9F97-DAD9BFE4B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46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D00C0A-5E21-4BE2-945F-B9F66B68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8273" y="0"/>
            <a:ext cx="4724874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E302032-9FE0-4BD6-9997-A38C95D2A448}"/>
              </a:ext>
            </a:extLst>
          </p:cNvPr>
          <p:cNvSpPr txBox="1"/>
          <p:nvPr/>
        </p:nvSpPr>
        <p:spPr>
          <a:xfrm>
            <a:off x="3618273" y="1876037"/>
            <a:ext cx="47248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STATİK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effectLst/>
                <a:latin typeface="BankGothic Md BT" panose="020B0807020203060204" pitchFamily="34" charset="0"/>
              </a:rPr>
              <a:t>8.Sürtünme</a:t>
            </a:r>
            <a:endParaRPr lang="tr-TR" sz="3200" b="1" dirty="0"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AB6A0CA-5B45-4AE5-B9A3-1708CBE8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612"/>
            <a:ext cx="12192000" cy="41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9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36E315B-36EE-4097-922B-0F98DD49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695"/>
            <a:ext cx="12192000" cy="41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F7DC84-7527-4EBE-A57B-76E04C12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950"/>
            <a:ext cx="12192000" cy="52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1632602-0C1A-4F62-870D-87D90A5CD3D8}"/>
              </a:ext>
            </a:extLst>
          </p:cNvPr>
          <p:cNvSpPr txBox="1"/>
          <p:nvPr/>
        </p:nvSpPr>
        <p:spPr>
          <a:xfrm>
            <a:off x="162332" y="94794"/>
            <a:ext cx="52675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8.2 Kuru Sürtünmeyi İçeren Sorunlar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5C841EC-62C8-4ABA-952D-711592AAA081}"/>
              </a:ext>
            </a:extLst>
          </p:cNvPr>
          <p:cNvSpPr txBox="1"/>
          <p:nvPr/>
        </p:nvSpPr>
        <p:spPr>
          <a:xfrm>
            <a:off x="162332" y="551567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8.1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3135283-620F-4637-B839-CBC02890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876"/>
            <a:ext cx="12192000" cy="30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4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6EE67FC-3995-4A9B-B358-32AE5DDD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66"/>
            <a:ext cx="12192000" cy="64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07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0F411C0-5061-47A4-8BC7-DD66A8AB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566"/>
            <a:ext cx="12192000" cy="57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4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96B27FA-6A59-4C5B-95A4-2EBC383F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142"/>
            <a:ext cx="12192000" cy="478971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33A2B55-93FB-4DD4-9679-B2929E976100}"/>
              </a:ext>
            </a:extLst>
          </p:cNvPr>
          <p:cNvSpPr txBox="1"/>
          <p:nvPr/>
        </p:nvSpPr>
        <p:spPr>
          <a:xfrm>
            <a:off x="124625" y="155642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8.3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98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D48B268-4024-47FE-9494-F53A02D6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99"/>
            <a:ext cx="12192000" cy="665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1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14FAF4-AB3F-4C78-8D6F-CD3C31180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" b="68471"/>
          <a:stretch/>
        </p:blipFill>
        <p:spPr>
          <a:xfrm>
            <a:off x="0" y="867264"/>
            <a:ext cx="12192000" cy="1979629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85FE9C9-478D-42E9-9C55-DB03EEF56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84" b="1344"/>
          <a:stretch/>
        </p:blipFill>
        <p:spPr>
          <a:xfrm>
            <a:off x="0" y="2846893"/>
            <a:ext cx="12192000" cy="3489489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C117E70-7940-4AF9-9C5F-D400B93B6898}"/>
              </a:ext>
            </a:extLst>
          </p:cNvPr>
          <p:cNvSpPr txBox="1"/>
          <p:nvPr/>
        </p:nvSpPr>
        <p:spPr>
          <a:xfrm>
            <a:off x="124625" y="155642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8.4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0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03DD63B-0E3B-442F-A324-8E59014C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67"/>
            <a:ext cx="12192000" cy="64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87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B9E61C9-7585-4CC6-887F-2B323B06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544"/>
            <a:ext cx="12192000" cy="283679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8C6D0D6-CDBA-4999-913D-4C5A60EEBBEE}"/>
              </a:ext>
            </a:extLst>
          </p:cNvPr>
          <p:cNvSpPr txBox="1"/>
          <p:nvPr/>
        </p:nvSpPr>
        <p:spPr>
          <a:xfrm>
            <a:off x="162332" y="94794"/>
            <a:ext cx="48904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  8.1 Kuru Sürtünmenin Özellikleri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1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AB88352-A399-4D59-A2C5-C4E44ABE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467"/>
            <a:ext cx="12192000" cy="64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8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A0351C9-A50E-4798-AF28-86898562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069"/>
            <a:ext cx="12192000" cy="57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11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03D1956-AAA0-4C18-9AD6-2305FC98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109"/>
            <a:ext cx="12192000" cy="441024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321AAAD-8179-425E-986F-C6EB49E35B79}"/>
              </a:ext>
            </a:extLst>
          </p:cNvPr>
          <p:cNvSpPr txBox="1"/>
          <p:nvPr/>
        </p:nvSpPr>
        <p:spPr>
          <a:xfrm>
            <a:off x="124625" y="155642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8.5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3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E4B96AD-C6AF-46E1-9C00-7794D834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30"/>
            <a:ext cx="12192000" cy="638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75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90D34C4-4B92-41B8-A501-0D779F64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42"/>
            <a:ext cx="12192000" cy="635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82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6A09ED2-9B4C-47C0-B5AA-E53880E6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17"/>
            <a:ext cx="12192000" cy="61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16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4F0F707-F41F-417F-969E-C2C7DF737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9836"/>
            <a:ext cx="12192000" cy="28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2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280B2BB-7947-46D4-A321-46364553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407"/>
            <a:ext cx="12192000" cy="61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723C735-5680-4B58-9BBE-1FDA2CA9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252"/>
            <a:ext cx="12192000" cy="60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4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5D2609E-FB29-451B-8C37-5B002790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938"/>
            <a:ext cx="12192000" cy="4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0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B8D7744-3E9F-4915-93BC-20ED837D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38"/>
            <a:ext cx="12192000" cy="63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9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726BA4B-78BC-43B3-B3A3-D75242C5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601"/>
            <a:ext cx="12192000" cy="621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33E521E-A3D3-498F-B547-66688609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21"/>
            <a:ext cx="12192000" cy="62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C5EC53C-3788-4A2F-B07D-E377CDBA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455"/>
            <a:ext cx="12192000" cy="62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6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22</Words>
  <Application>Microsoft Office PowerPoint</Application>
  <PresentationFormat>Geniş ekran</PresentationFormat>
  <Paragraphs>8</Paragraphs>
  <Slides>26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1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13</cp:revision>
  <dcterms:created xsi:type="dcterms:W3CDTF">2021-01-05T11:56:59Z</dcterms:created>
  <dcterms:modified xsi:type="dcterms:W3CDTF">2021-01-15T18:37:34Z</dcterms:modified>
</cp:coreProperties>
</file>